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70" r:id="rId2"/>
    <p:sldId id="267" r:id="rId3"/>
    <p:sldId id="275" r:id="rId4"/>
    <p:sldId id="273" r:id="rId5"/>
    <p:sldId id="276" r:id="rId6"/>
    <p:sldId id="277" r:id="rId7"/>
    <p:sldId id="279" r:id="rId8"/>
    <p:sldId id="278" r:id="rId9"/>
    <p:sldId id="280" r:id="rId10"/>
    <p:sldId id="281" r:id="rId11"/>
    <p:sldId id="285" r:id="rId12"/>
    <p:sldId id="284" r:id="rId13"/>
    <p:sldId id="282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89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08261B-2FCE-5041-BBF5-A4B5D8F8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500" dirty="0">
                <a:solidFill>
                  <a:srgbClr val="262626"/>
                </a:solidFill>
              </a:rPr>
              <a:t>HGCAL Hamburg Model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FB9E8-24BD-4435-88BA-64B681D92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9F2DE1E-3308-4A45-B637-8BC1D75EB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630" y="101466"/>
            <a:ext cx="4099959" cy="30852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306F52-AC69-0548-931B-E4DD56D5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0" y="3671316"/>
            <a:ext cx="4818890" cy="20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CFA60D7-4CE1-7A46-BB1A-BAA5133D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2" cy="358343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1FC6D58-6A4D-F44C-A284-E217553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622EADB-C660-3F1B-3CE6-73AB90AE4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60" y="2708153"/>
            <a:ext cx="5499095" cy="19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4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2.7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04720AE-1326-3543-B267-A3B3973A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2" cy="3170954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753F99EE-0EC6-61FE-7594-4BC6409E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301998"/>
            <a:ext cx="6096002" cy="3556001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A7F12D0-5C5D-9568-DAFF-609BFAF70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8" y="2589212"/>
            <a:ext cx="5334000" cy="23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2.7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~80 minutes DIODE registers 1.27E+15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13.09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2F6F01AC-78BD-7742-BC9E-6F364992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2" cy="3170954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F953E06-741F-652B-033B-F47F80E7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301998"/>
            <a:ext cx="6096002" cy="355600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741C4BB-077C-8596-5731-6C49A637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8" y="2589212"/>
            <a:ext cx="5334000" cy="23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2.8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(32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1.06E+15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14.4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906587B-2334-204E-A51C-48E44C18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6" y="0"/>
            <a:ext cx="6096004" cy="317095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57E1E9B-3EA3-997D-AFE2-279546EA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301996"/>
            <a:ext cx="6096005" cy="355600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022B916-B015-760D-DAC2-3F64A500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523247"/>
            <a:ext cx="5321300" cy="1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8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2.8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(32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1.05E+15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10.9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3F19B89-9BF0-1543-A4CF-6F3613F5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6" y="0"/>
            <a:ext cx="6096004" cy="317095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9341155-5947-E58B-7B88-9438CA51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3301998"/>
            <a:ext cx="6096004" cy="355600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468F147-D0E0-BD53-46B7-0D11AFDE9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523247"/>
            <a:ext cx="5321300" cy="1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6D8689A-A4EB-DCDF-9DE3-09E268CC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054100"/>
            <a:ext cx="6184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509307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74646" y="1817569"/>
                <a:ext cx="4579926" cy="1243131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Fitted parameters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3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(reverse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time constant),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(reverse annealing time constant),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(stable damage)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4646" y="1817569"/>
                <a:ext cx="4579926" cy="1243131"/>
              </a:xfrm>
              <a:blipFill>
                <a:blip r:embed="rId2"/>
                <a:stretch>
                  <a:fillRect l="-277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F84AA1-FF92-8F4A-996D-3810FEFF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428E9C-AF9D-3508-C10F-EBF748578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02000"/>
            <a:ext cx="6096000" cy="35560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BFA20F3-F379-7D68-3AA9-694F175EF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86" y="2921000"/>
            <a:ext cx="5554446" cy="16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58C7B3E-A2AC-0645-86ED-DC361F98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D84D99B-8AA4-A40F-E042-068342B0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2000"/>
            <a:ext cx="6096000" cy="3556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267E5E7-DD6C-C583-2F32-4D62FC51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6" y="2921000"/>
            <a:ext cx="5554446" cy="16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2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7487D10-DAB8-6B4B-AD4E-DCB19A8E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B7D01A6-DFAE-7F0C-24D3-9F7D4245B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4" y="2739484"/>
            <a:ext cx="5379307" cy="2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575346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DC5F51-2F1B-0F4E-B66B-5A036D2E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B23797B-19D8-1118-62EE-4C614CAB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4" y="2739484"/>
            <a:ext cx="5379307" cy="2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2.4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(216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891870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1.84E+16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HGCAL &amp; D0 Diodes Destroyed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Hit 1000 V’s for first two annealing steps, thus the overlapping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back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106,709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27,252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3249B31-915D-3442-8E11-91B76268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"/>
            <a:ext cx="6096000" cy="3170954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EBD5762-EC16-204D-BE05-6BEA6BA6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5"/>
            <a:ext cx="6096000" cy="3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0C4B96-80CA-8A46-A2B9-F78066A9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1" cy="317095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E084830-3182-33E8-CBF6-E47DA38A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301998"/>
            <a:ext cx="6096002" cy="355600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568EDE8-125A-CD9B-8912-D208A29D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2" y="2580988"/>
            <a:ext cx="5221732" cy="23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F2EB384-3E9F-5A4F-B530-EE241B7F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  <p:pic>
        <p:nvPicPr>
          <p:cNvPr id="4" name="Picture 3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D8A4E4DA-275F-288C-9A40-C9F986A0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301998"/>
            <a:ext cx="6096002" cy="355600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C42C76-FA4F-54B3-0075-24BD61FC8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E8FA76F-6EC5-A6E7-B5FD-9A5DDBA7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2" y="2580988"/>
            <a:ext cx="5221732" cy="23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27347AC-D827-1548-B738-965F7ACB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3170954"/>
            <a:ext cx="6096002" cy="368704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25704D0-7FB5-8442-9EEC-EF378910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0"/>
            <a:ext cx="6096003" cy="317095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9887C0D-37E5-F167-A8D9-E383EFCA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60" y="2708153"/>
            <a:ext cx="5499095" cy="19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38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6548</TotalTime>
  <Words>308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Cambria Math</vt:lpstr>
      <vt:lpstr>Gill Sans MT</vt:lpstr>
      <vt:lpstr>Times New Roman</vt:lpstr>
      <vt:lpstr>Parcel</vt:lpstr>
      <vt:lpstr>HGCAL Hamburg Model Analysis</vt:lpstr>
      <vt:lpstr>HGCAl 2.2 Front   (43 min)</vt:lpstr>
      <vt:lpstr>HGCAl 2.2 back   (43 min)</vt:lpstr>
      <vt:lpstr>HGCAl 2.3 Front   (86 min)</vt:lpstr>
      <vt:lpstr>HGCAl 2.3 back   (86 min)</vt:lpstr>
      <vt:lpstr>HGCAl 2.4 Back   (216 min)</vt:lpstr>
      <vt:lpstr>HGCAl 2.5 Front   (86 min)</vt:lpstr>
      <vt:lpstr>HGCAl 2.5 back   (86 min)</vt:lpstr>
      <vt:lpstr>HGCAl 2.6 Front   (118 min)</vt:lpstr>
      <vt:lpstr>HGCAl 2.6 back   (118 min)</vt:lpstr>
      <vt:lpstr>HGCAl 2.7 Front   (43 min)</vt:lpstr>
      <vt:lpstr>HGCAl 2.7 back   (43 min)</vt:lpstr>
      <vt:lpstr>HGCAl 2.8 Front   (32 min)</vt:lpstr>
      <vt:lpstr>HGCAl 2.8 back   (32 min)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298</cp:revision>
  <dcterms:created xsi:type="dcterms:W3CDTF">2021-07-06T16:31:14Z</dcterms:created>
  <dcterms:modified xsi:type="dcterms:W3CDTF">2022-05-06T17:35:11Z</dcterms:modified>
</cp:coreProperties>
</file>